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04" r:id="rId2"/>
    <p:sldId id="306" r:id="rId3"/>
    <p:sldId id="307" r:id="rId4"/>
    <p:sldId id="308" r:id="rId5"/>
  </p:sldIdLst>
  <p:sldSz cx="9144000" cy="6858000" type="screen4x3"/>
  <p:notesSz cx="6794500" cy="9931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3D1FF"/>
    <a:srgbClr val="98E6FE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7633" autoAdjust="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44284" cy="496569"/>
          </a:xfrm>
          <a:prstGeom prst="rect">
            <a:avLst/>
          </a:prstGeom>
        </p:spPr>
        <p:txBody>
          <a:bodyPr vert="horz" lIns="91499" tIns="45750" rIns="91499" bIns="4575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3" y="4"/>
            <a:ext cx="2944284" cy="496569"/>
          </a:xfrm>
          <a:prstGeom prst="rect">
            <a:avLst/>
          </a:prstGeom>
        </p:spPr>
        <p:txBody>
          <a:bodyPr vert="horz" lIns="91499" tIns="45750" rIns="91499" bIns="45750" rtlCol="0"/>
          <a:lstStyle>
            <a:lvl1pPr algn="r">
              <a:defRPr sz="1200"/>
            </a:lvl1pPr>
          </a:lstStyle>
          <a:p>
            <a:fld id="{59BC0AFA-82EE-42E3-830A-351DAF4ECAF7}" type="datetimeFigureOut">
              <a:rPr lang="ru-RU" smtClean="0"/>
              <a:pPr/>
              <a:t>04.12.2015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9" tIns="45750" rIns="91499" bIns="4575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29"/>
          </a:xfrm>
          <a:prstGeom prst="rect">
            <a:avLst/>
          </a:prstGeom>
        </p:spPr>
        <p:txBody>
          <a:bodyPr vert="horz" lIns="91499" tIns="45750" rIns="91499" bIns="4575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4" cy="496569"/>
          </a:xfrm>
          <a:prstGeom prst="rect">
            <a:avLst/>
          </a:prstGeom>
        </p:spPr>
        <p:txBody>
          <a:bodyPr vert="horz" lIns="91499" tIns="45750" rIns="91499" bIns="4575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3" y="9433107"/>
            <a:ext cx="2944284" cy="496569"/>
          </a:xfrm>
          <a:prstGeom prst="rect">
            <a:avLst/>
          </a:prstGeom>
        </p:spPr>
        <p:txBody>
          <a:bodyPr vert="horz" lIns="91499" tIns="45750" rIns="91499" bIns="45750" rtlCol="0" anchor="b"/>
          <a:lstStyle>
            <a:lvl1pPr algn="r">
              <a:defRPr sz="1200"/>
            </a:lvl1pPr>
          </a:lstStyle>
          <a:p>
            <a:fld id="{655914E6-8981-425A-B219-5FD9667C7DF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77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914E6-8981-425A-B219-5FD9667C7DF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127B8-11E0-41C8-8626-CCD5BA272AD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D4DA-BF3E-493A-9CC1-3827B7A7803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12FF-ADE6-43DF-B317-2BC70D3F761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FA23D-C87A-4B6C-B900-97475572F6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D6F6-028E-4B14-8E11-8B055442D4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AD46-EF15-4512-9372-A353F547E5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96CF-E75A-41B2-90A0-1E5B55B91C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CC70-CB5E-4B59-9B9D-69D80FDC8D6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AC36C-502F-49D5-A6B5-6E1BE4FAF7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0CB5D-B930-4FA4-A5F0-72BA71D9444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D8D6-0F89-40F1-8B14-D2054EC64E8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F3119-C86C-4A6C-B9EE-CF30B688FE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04.12.2015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trips dir="rd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88640"/>
            <a:ext cx="8715436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Перечень нормативных правовых актов, в которые внесены изменения, вступающие в силу с 1 января 2016 года 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942234"/>
              </p:ext>
            </p:extLst>
          </p:nvPr>
        </p:nvGraphicFramePr>
        <p:xfrm>
          <a:off x="683568" y="1071546"/>
          <a:ext cx="8103274" cy="524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3274"/>
              </a:tblGrid>
              <a:tr h="22661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 Республики Татарстан от 8 декабря 2004 года № 63-ЗРТ «Об адресной социальной поддержке населения в Республике Татарстан»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80097"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постановление КМ РТ </a:t>
                      </a:r>
                      <a:r>
                        <a:rPr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17.12.2004 № 542 «Об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утверждении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Положения о порядке предоставления денежных выплат, пособий, субсидий и стипендий отдельным категориям населения в Республике Татарстан»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1989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  <a:t>Изменения, внесенные в Закон Республики Татарстан </a:t>
            </a:r>
            <a:b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  <a:t>«Об адресной социальной поддержке населения в Республике Татарстан»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435010"/>
              </p:ext>
            </p:extLst>
          </p:nvPr>
        </p:nvGraphicFramePr>
        <p:xfrm>
          <a:off x="214283" y="1071546"/>
          <a:ext cx="8786873" cy="550072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357453"/>
                <a:gridCol w="3217714"/>
                <a:gridCol w="3211706"/>
              </a:tblGrid>
              <a:tr h="1212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Категория граждан, которых коснулись изменения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Старая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редакция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Изменения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288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Ветераны труда</a:t>
                      </a:r>
                      <a:endParaRPr lang="ru-RU" sz="2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Ветеранам труда предоставляются следующие меры социальной поддержки ……</a:t>
                      </a:r>
                      <a:endParaRPr lang="ru-RU" sz="20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1 января 2016 года ветеранам труда,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величина среднемесячного дохода которых не превышает 20 000 рублей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предоставляются следующие меры социальной поддержки ……..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4713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  <a:t>Изменения, внесенные в Закон Республики Татарстан </a:t>
            </a:r>
            <a:b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  <a:t>«Об адресной социальной поддержке населения в Республике Татарстан»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71849"/>
              </p:ext>
            </p:extLst>
          </p:nvPr>
        </p:nvGraphicFramePr>
        <p:xfrm>
          <a:off x="214283" y="1214422"/>
          <a:ext cx="8786873" cy="5143536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319742"/>
                <a:gridCol w="3166242"/>
                <a:gridCol w="3300889"/>
              </a:tblGrid>
              <a:tr h="1133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Категория граждан, которых коснулись изменения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Старая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редакция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Изменения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09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ветераны труда,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effectLst/>
                        </a:rPr>
                        <a:t>лица, награжденные государственными</a:t>
                      </a:r>
                      <a:r>
                        <a:rPr lang="ru-RU" sz="2000" b="0" baseline="0" dirty="0" smtClean="0">
                          <a:effectLst/>
                        </a:rPr>
                        <a:t> наградами Республики Татарстан</a:t>
                      </a:r>
                      <a:endParaRPr lang="ru-RU" sz="2000" b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Субсидия  по абонентской плате за телефон, радио, коллективную антенну</a:t>
                      </a: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Субсидия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плате за предоставление абоненту в постоянное пользование абонентской линии сети фиксированной телефонной связи, </a:t>
                      </a:r>
                      <a:r>
                        <a:rPr lang="ru-RU" sz="20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радио, коллективную антенну</a:t>
                      </a: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4713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715436" cy="10001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Calibri"/>
                <a:cs typeface="Times New Roman"/>
              </a:rPr>
              <a:t>Изменения, внесенные в постановление Кабинета Министров Республики Татарстан от 17.12.2004 № 542 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435010"/>
              </p:ext>
            </p:extLst>
          </p:nvPr>
        </p:nvGraphicFramePr>
        <p:xfrm>
          <a:off x="214282" y="714356"/>
          <a:ext cx="8786874" cy="5994121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786082"/>
                <a:gridCol w="2786082"/>
                <a:gridCol w="3214710"/>
              </a:tblGrid>
              <a:tr h="8572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Категория граждан, которых коснулись изменения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Старая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редакция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Изменения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433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Пенсионеры, не имеющие права на меры социальной поддержки по иным нормативным правовым актам Российской Федерации и (или) Республики Татарстан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471" marR="2247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Пенсионерам предоставляется ежемесячная денежная выплата на проезд в размере 399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рублей</a:t>
                      </a:r>
                      <a:endParaRPr lang="ru-RU" sz="1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471" marR="2247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Пенсионерам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размер среднемесячного дохода которых на дату обращения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превышает 20 000 рублей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предоставляется ежемесячная денежная выплата на проезд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размере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427 рублей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Пенсионерам,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размер среднемесячного дохода которых на дату обращения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превышает 20 000 рублей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предоставляется ежемесячная денежная выплата на проезд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размере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 рублей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7160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1 января 2016 года стоимость единого месячного социального проездного билета составит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427 рублей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детского социального проездного билета – 258 рублей)  </a:t>
                      </a: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471" marR="22471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47134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3867</TotalTime>
  <Words>260</Words>
  <Application>Microsoft Office PowerPoint</Application>
  <PresentationFormat>Экран (4:3)</PresentationFormat>
  <Paragraphs>40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Перечень нормативных правовых актов, в которые внесены изменения, вступающие в силу с 1 января 2016 года </vt:lpstr>
      <vt:lpstr>Изменения, внесенные в Закон Республики Татарстан  «Об адресной социальной поддержке населения в Республике Татарстан»</vt:lpstr>
      <vt:lpstr>Изменения, внесенные в Закон Республики Татарстан  «Об адресной социальной поддержке населения в Республике Татарстан»</vt:lpstr>
      <vt:lpstr>Изменения, внесенные в постановление Кабинета Министров Республики Татарстан от 17.12.2004 № 542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Низамиев</dc:creator>
  <cp:lastModifiedBy>Никитина Анастасия Леонидовна</cp:lastModifiedBy>
  <cp:revision>325</cp:revision>
  <cp:lastPrinted>2015-09-28T06:58:04Z</cp:lastPrinted>
  <dcterms:created xsi:type="dcterms:W3CDTF">2014-04-30T06:07:51Z</dcterms:created>
  <dcterms:modified xsi:type="dcterms:W3CDTF">2015-12-04T07:50:59Z</dcterms:modified>
</cp:coreProperties>
</file>